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77" r:id="rId3"/>
    <p:sldId id="267" r:id="rId4"/>
    <p:sldId id="273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846" y="3778348"/>
            <a:ext cx="10058400" cy="14266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Week of January 30,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January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You will need your 501 book this week.  Please take a bell work paper from the basket. 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Take a vocabulary paper as well. 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Analysis</a:t>
            </a:r>
            <a:r>
              <a:rPr lang="en-US" sz="3600" dirty="0" smtClean="0">
                <a:solidFill>
                  <a:schemeClr val="tx2"/>
                </a:solidFill>
              </a:rPr>
              <a:t> – </a:t>
            </a:r>
            <a:r>
              <a:rPr lang="en-US" sz="3600" dirty="0">
                <a:solidFill>
                  <a:schemeClr val="tx2"/>
                </a:solidFill>
              </a:rPr>
              <a:t>[uh-</a:t>
            </a:r>
            <a:r>
              <a:rPr lang="en-US" sz="3600" dirty="0" err="1">
                <a:solidFill>
                  <a:schemeClr val="tx2"/>
                </a:solidFill>
              </a:rPr>
              <a:t>nal</a:t>
            </a:r>
            <a:r>
              <a:rPr lang="en-US" sz="3600" dirty="0">
                <a:solidFill>
                  <a:schemeClr val="tx2"/>
                </a:solidFill>
              </a:rPr>
              <a:t>-uh-sis] </a:t>
            </a:r>
            <a:r>
              <a:rPr lang="en-US" sz="3600" i="1" dirty="0" smtClean="0">
                <a:solidFill>
                  <a:schemeClr val="tx2"/>
                </a:solidFill>
              </a:rPr>
              <a:t>noun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Definition - detailed </a:t>
            </a:r>
            <a:r>
              <a:rPr lang="en-US" sz="3600" dirty="0">
                <a:solidFill>
                  <a:schemeClr val="tx2"/>
                </a:solidFill>
              </a:rPr>
              <a:t>examination of the elements or structure of something, typically as a basis for discussion or interpretation.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016" y="345831"/>
            <a:ext cx="9601200" cy="1143000"/>
          </a:xfrm>
        </p:spPr>
        <p:txBody>
          <a:bodyPr/>
          <a:lstStyle/>
          <a:p>
            <a:r>
              <a:rPr lang="en-US" dirty="0" smtClean="0"/>
              <a:t>Monday , January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5078" y="1758461"/>
            <a:ext cx="97477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Complete Set 35 in your 501 book (p. 73-75).  Put your answers on your bell work paper.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Write a half page reflection based on the “Internet of Things” article from Friday.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Follow the directions on your paper for #12.  </a:t>
            </a:r>
            <a:r>
              <a:rPr lang="en-US" sz="3200" smtClean="0">
                <a:solidFill>
                  <a:schemeClr val="tx2"/>
                </a:solidFill>
              </a:rPr>
              <a:t>Your reflection </a:t>
            </a:r>
            <a:r>
              <a:rPr lang="en-US" sz="3200" dirty="0" smtClean="0">
                <a:solidFill>
                  <a:schemeClr val="tx2"/>
                </a:solidFill>
              </a:rPr>
              <a:t>must be at least 7-10 sentences in length and include at least one quote from the article.  </a:t>
            </a:r>
            <a:r>
              <a:rPr lang="en-US" sz="3200" b="1" dirty="0" smtClean="0">
                <a:solidFill>
                  <a:srgbClr val="C00000"/>
                </a:solidFill>
              </a:rPr>
              <a:t>Due today.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for Tuesday, January 31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5108" y="1875689"/>
            <a:ext cx="96270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Academic Vocabulary </a:t>
            </a:r>
            <a:r>
              <a:rPr lang="en-US" sz="3200" dirty="0" smtClean="0">
                <a:solidFill>
                  <a:schemeClr val="tx2"/>
                </a:solidFill>
              </a:rPr>
              <a:t>– In the Day Two box, write the definition of </a:t>
            </a:r>
            <a:r>
              <a:rPr lang="en-US" sz="3200" i="1" dirty="0" smtClean="0">
                <a:solidFill>
                  <a:srgbClr val="C00000"/>
                </a:solidFill>
              </a:rPr>
              <a:t>analysis</a:t>
            </a:r>
            <a:r>
              <a:rPr lang="en-US" sz="3200" dirty="0" smtClean="0">
                <a:solidFill>
                  <a:schemeClr val="tx2"/>
                </a:solidFill>
              </a:rPr>
              <a:t> in your own words.</a:t>
            </a:r>
          </a:p>
          <a:p>
            <a:pPr lvl="2"/>
            <a:r>
              <a:rPr lang="en-US" sz="2800" b="1" dirty="0">
                <a:solidFill>
                  <a:schemeClr val="tx2"/>
                </a:solidFill>
              </a:rPr>
              <a:t>Analysis</a:t>
            </a:r>
            <a:r>
              <a:rPr lang="en-US" sz="2800" dirty="0">
                <a:solidFill>
                  <a:schemeClr val="tx2"/>
                </a:solidFill>
              </a:rPr>
              <a:t> – [uh-</a:t>
            </a:r>
            <a:r>
              <a:rPr lang="en-US" sz="2800" dirty="0" err="1">
                <a:solidFill>
                  <a:schemeClr val="tx2"/>
                </a:solidFill>
              </a:rPr>
              <a:t>nal</a:t>
            </a:r>
            <a:r>
              <a:rPr lang="en-US" sz="2800" dirty="0">
                <a:solidFill>
                  <a:schemeClr val="tx2"/>
                </a:solidFill>
              </a:rPr>
              <a:t>-uh-sis] </a:t>
            </a:r>
            <a:r>
              <a:rPr lang="en-US" sz="2800" i="1" dirty="0">
                <a:solidFill>
                  <a:schemeClr val="tx2"/>
                </a:solidFill>
              </a:rPr>
              <a:t>noun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sz="2800" dirty="0">
                <a:solidFill>
                  <a:schemeClr val="tx2"/>
                </a:solidFill>
              </a:rPr>
              <a:t>Definition - detailed examination of the elements or structure of something, typically as a basis for discussion or interpretation.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501 book </a:t>
            </a:r>
            <a:r>
              <a:rPr lang="en-US" sz="3200" dirty="0" smtClean="0">
                <a:solidFill>
                  <a:schemeClr val="tx2"/>
                </a:solidFill>
              </a:rPr>
              <a:t>– Complete Set 36, #396-406 (p. 75-77)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February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6831" y="1735015"/>
            <a:ext cx="972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Complete Academic Vocabulary Day 3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Bell work – Complete Set 37 in 501 book (p. 78-79)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February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4" y="603738"/>
            <a:ext cx="1430215" cy="130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992923"/>
            <a:ext cx="938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Complete Academic Vocabulary Day 4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Bell work: Complete Set 38 in 501 book (p. 80-82)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February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1855" y="2027104"/>
            <a:ext cx="9684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No 501 work today. Turn in your Bell work paper.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Complete Box 5 on your Academic Vocabulary sheet.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Turn in your Academic Vocabulary sheet when completed.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You need your District Writing </a:t>
            </a:r>
            <a:r>
              <a:rPr lang="en-US" sz="3200" smtClean="0">
                <a:solidFill>
                  <a:schemeClr val="tx2"/>
                </a:solidFill>
              </a:rPr>
              <a:t>Assessment booklet.  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 descr="&lt;strong&gt;Happy&lt;/strong&gt; Face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2148287"/>
            <a:ext cx="413133" cy="4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295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Red Line Business 16x9</vt:lpstr>
      <vt:lpstr>Week of January 30, 2017</vt:lpstr>
      <vt:lpstr>Monday, January 30</vt:lpstr>
      <vt:lpstr>Monday , January 30</vt:lpstr>
      <vt:lpstr>Bell work for Tuesday, January 31</vt:lpstr>
      <vt:lpstr>Wednesday, February 1</vt:lpstr>
      <vt:lpstr>Thursday, February 2</vt:lpstr>
      <vt:lpstr>Friday, February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2017-01-30T04:11:12Z</dcterms:created>
  <dcterms:modified xsi:type="dcterms:W3CDTF">2017-02-03T13:57:27Z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